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74" r:id="rId8"/>
    <p:sldId id="283" r:id="rId9"/>
    <p:sldId id="270" r:id="rId10"/>
    <p:sldId id="275" r:id="rId11"/>
    <p:sldId id="277" r:id="rId12"/>
    <p:sldId id="278" r:id="rId13"/>
    <p:sldId id="279" r:id="rId14"/>
    <p:sldId id="280" r:id="rId15"/>
    <p:sldId id="281" r:id="rId16"/>
    <p:sldId id="271" r:id="rId17"/>
    <p:sldId id="272" r:id="rId18"/>
    <p:sldId id="273" r:id="rId19"/>
    <p:sldId id="262" r:id="rId20"/>
    <p:sldId id="284" r:id="rId21"/>
    <p:sldId id="309" r:id="rId22"/>
    <p:sldId id="285" r:id="rId23"/>
    <p:sldId id="314" r:id="rId24"/>
    <p:sldId id="315" r:id="rId25"/>
    <p:sldId id="310" r:id="rId26"/>
    <p:sldId id="311" r:id="rId27"/>
    <p:sldId id="313" r:id="rId28"/>
    <p:sldId id="286" r:id="rId29"/>
    <p:sldId id="287" r:id="rId30"/>
    <p:sldId id="312" r:id="rId31"/>
    <p:sldId id="288" r:id="rId32"/>
    <p:sldId id="316" r:id="rId33"/>
    <p:sldId id="317" r:id="rId34"/>
    <p:sldId id="318" r:id="rId35"/>
    <p:sldId id="291" r:id="rId36"/>
    <p:sldId id="293" r:id="rId37"/>
    <p:sldId id="308" r:id="rId38"/>
    <p:sldId id="296" r:id="rId39"/>
    <p:sldId id="297" r:id="rId40"/>
    <p:sldId id="299" r:id="rId41"/>
    <p:sldId id="300" r:id="rId42"/>
    <p:sldId id="305" r:id="rId43"/>
    <p:sldId id="306" r:id="rId44"/>
    <p:sldId id="307" r:id="rId45"/>
    <p:sldId id="31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Liver pathology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4953000"/>
            <a:ext cx="2743200" cy="11430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HoD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Pathology </a:t>
            </a: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GB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Predominately conjugated -cause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Impaired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excretion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inherited such as mild jaundice +/-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acquired diseases such as: viral hepatitis,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fibrosis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Extrahepatic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obstructions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gallstones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cancer of pancreas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primary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sclerosing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conditions of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tree </a:t>
            </a:r>
          </a:p>
          <a:p>
            <a:pPr lvl="1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Worms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 may also result from inborn errors of metabolisms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Gilbert syndrome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relatively common, benign, heterogeneous inherited condition presenting as mild, fluctuating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unconjugated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hyperbilirubinemia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primary cause is decreased hepatic levels of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glucuronosyl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Wilsons disease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385048" cy="48006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Autosomal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recessive disorder 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accumulation of toxic levels of copper in many tissues &amp; organs like brain, liver &amp; eyes.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Defective function of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ATP7B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(located on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13, encodes an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ATPase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metal ion transporter) leads to failure to excrete copper into bile.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Wilsons disease  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Copper accumulates progressively in the liver - toxic liver injury occurs  by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(1) promoting the formation of free radicals,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(2) binding to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sulfhydryl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groups of cellular proteins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(3) displace other metals in hepatic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metalloenzymes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by 5 years of age, copper that is not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ceruloplasmin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bound spills over into the circulation, causing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haemolysis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pathologic changes at other sites, such as brain, cornea, kidneys, bones, joints, and parathyroid glands. </a:t>
            </a:r>
          </a:p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urinary excretion of copper increases </a:t>
            </a:r>
          </a:p>
          <a:p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decrease in serum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ceruloplasmin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increase in hepatic copper content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 in urinary excretion of copper.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most common presentation is acute or chronic liver disease. </a:t>
            </a:r>
          </a:p>
          <a:p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Neuropsychiatric manifestations, including mild behavioral changes, frank psychosis, or a Parkinson disease-like syndrome.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Demonstration of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Kayser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-Fleischer rings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Appearance of liver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Gross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dark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brown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Microscopic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intracellular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pigment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Extracellular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bile plugging of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canaliculi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bile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lakes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Cholestasis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defined as systemic retention of not only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but also other solutes eliminated in bile (particularly bile salts and cholesterol.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bile salts and cholesterol </a:t>
            </a: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 of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Cholestasis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bile pigment within hepatic parenchyma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swelling and foamy degeneration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Bile duct proliferation secondary to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tree</a:t>
            </a:r>
          </a:p>
          <a:p>
            <a:pPr>
              <a:buNone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necrosis, bile lakes, &amp; portal tract fibrosis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38600" y="28194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00496" y="3714752"/>
            <a:ext cx="7143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000496" y="4786322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Infectious and Inflammatory Disorders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83058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</a:t>
            </a:r>
            <a:endParaRPr lang="en-IN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responses of liver to injury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Three ways: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Regeneration of parenchyma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Replacement by fibrosis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Biliary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hyperplasia </a:t>
            </a:r>
          </a:p>
          <a:p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Clinical signs occurs -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Where there is 75% of functional reserve Loss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Liver enzymes can be elevated earlier 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means inflammation of the liver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 types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Acute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Chronic (persistent or active)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Hepatitis- etiological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 Hepatitis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Non-alcoholic fatty liver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Obesity, DM ,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hyperlipidemia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 Hepatitis- drugs, herbal and chemicals.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Drugs-induced Hepatitis-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Ischemic Hepatitis.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liver vascular disease.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Autoimmune Hepatitis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Metabolic liver diseases 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Hereditary disorders.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Cause-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hepatitis</a:t>
            </a:r>
          </a:p>
          <a:p>
            <a:pPr lvl="1">
              <a:buNone/>
            </a:pP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hepatitis viruses A (HAV), B (HBV), C (HCV), D (HDV), E (HEV), G  (HGV)</a:t>
            </a:r>
          </a:p>
          <a:p>
            <a:pPr lvl="1">
              <a:buNone/>
            </a:pPr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EBV</a:t>
            </a:r>
          </a:p>
          <a:p>
            <a:pPr lvl="1">
              <a:buNone/>
            </a:pPr>
            <a:r>
              <a:rPr lang="en-IN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CMV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IN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 Yellow fever</a:t>
            </a:r>
            <a:endParaRPr lang="en-US" sz="280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with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miliary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tuberculosis,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salmonelloses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Parasitic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associated with  malaria,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amebiasis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Fungal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candidiasis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specific mechanism varies and depends on the underlying cause for the condition. </a:t>
            </a:r>
          </a:p>
          <a:p>
            <a:endParaRPr lang="en-IN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 cause is viral infections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 of infection by  hepatitis virus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depends on :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Viral factors (viral load).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Virus–host interactions.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Host characteristics (age, gender, general condition, lifestyle,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alcoholabuse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etc.)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.4) Nature of the host immune response.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when it lasts less than six months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pattern-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viral hepatitis (e.g. HAV, HEV)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 hepatitis- drug, chemicals.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metabolic hepatitis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Ischemic hepatitis.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Toxic and drug-induced hepatitis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Dose-dependent(direct 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hepatotoxins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Onset is within 48 hrs, predictable, necrosis around terminal hepatic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venule—e.g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carbon tetrachloride, benzene derivatives, mushroom poisoning, acetaminophen, or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microvesicular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steatosis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(e.g.,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tetracyclines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valproic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acid).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 pattern- histology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81200"/>
            <a:ext cx="8839200" cy="41148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Balloning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degeneration 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Councilman bodies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bright pink staining - dead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hyalinized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Kupffer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 reactive changes- hyperplasia/hypertrophy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regeneration during recovery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lobular disarray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bile stasis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portal inflammation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pattern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persistence  for 6 months or more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types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Chronic persistent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Chronic active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Chronic lobular</a:t>
            </a: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Regeneration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Very good ability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arise from Oval (stem) cells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 optimal regeneration (without scarring):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Intact framework 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Good blood supply 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Patent bile ducts 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Nodular proliferations if chronic (with scarring)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Chronic-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hepatitis (HCV, HBV,..)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 hepatitis 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Drugs (acetaminophen, 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methyldopa, etc..)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Non-alcoholic fatty liver dis.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Autoimmune hepatitis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Heredity- 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α1-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antitrypsin deficiency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49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pattern</a:t>
            </a:r>
            <a:endParaRPr lang="en-US" sz="49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histological - pattern and nature of inflammation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piecemeal necrosis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bridging necrosis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continued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loss with destruction of framework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failing repeated attempts at liver cell regeneration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cirrhosis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features- acute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Acute asymptomatic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Acute symptomatic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Malaise.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 and joint ache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Fever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Nausea or vomiting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Loss of appetite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Abdominal pain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Dark urine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 (+\-)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features-chronic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Malaise, tiredness, weakness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Weight loss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 (+\-)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Carrier State.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-reservoirs for infection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-healthy carrier without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HBeAg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HEPATITIS -Common complications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Fulminant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hepatitis with confluent necrosis- HAV, HBV, HDV, HEV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Cirrhosis-(HBV, HCV,HDV)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Liver cancer.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Liver failure.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Co-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Hepatitis:e.g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HDV infection following HBV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Kidney GN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Panvasculitis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Neurologic complications.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Co –infection HIV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Alcoholic liver diseases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199"/>
            <a:ext cx="9144000" cy="552419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Chronic alcohol consumption leads to  the three distinctive forms of alcoholic liver disease: </a:t>
            </a:r>
          </a:p>
          <a:p>
            <a:pPr lvl="2">
              <a:buNone/>
            </a:pPr>
            <a:r>
              <a:rPr lang="en-US" sz="27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hepatic </a:t>
            </a:r>
            <a:r>
              <a:rPr lang="en-US" sz="27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steatosis</a:t>
            </a:r>
            <a:r>
              <a:rPr lang="en-US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(fatty liver),</a:t>
            </a:r>
          </a:p>
          <a:p>
            <a:pPr lvl="2">
              <a:buNone/>
            </a:pPr>
            <a:r>
              <a:rPr lang="en-US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alcoholic hepatitis, and</a:t>
            </a:r>
          </a:p>
          <a:p>
            <a:pPr lvl="2">
              <a:buNone/>
            </a:pPr>
            <a:r>
              <a:rPr lang="en-US" sz="27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cirrhosis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90 to 100% of heavy drinkers develop fatty liver , 10% to 35% develop alcoholic hepatitis.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8% to 20% of chronic alcoholics develop cirrhosis.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Hepatic </a:t>
            </a:r>
            <a:r>
              <a:rPr lang="en-US" b="1" dirty="0" err="1" smtClean="0"/>
              <a:t>Steatosis</a:t>
            </a:r>
            <a:r>
              <a:rPr lang="en-US" b="1" dirty="0" smtClean="0"/>
              <a:t> (Fatty Liver)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moderate intake of alcohol-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small (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microvesicular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lipid droplets accumulate in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chronic intake of alcohol-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lipid accumulates to form large clear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macrovesicular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globules, compressing and displacing the nucleus to the periphery of the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This transformation is initially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centrilobular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later entire lobule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Macroscopically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liver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large ,soft, yellow, and greasy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Alcoholic 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main findings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Swelling and Necrosis.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 or scattered foci of cells undergo swelling (ballooning) and necrosis. The swelling results from the accumulation of fat and water &amp; proteins.</a:t>
            </a:r>
          </a:p>
          <a:p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Mallory Bodies.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Scattered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accumulate tangled intermediate filaments and other proteins, visible as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eosinophilic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inclusions in degenerating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Neutrophil</a:t>
            </a:r>
            <a:r>
              <a:rPr lang="en-US" b="1" i="1" dirty="0" smtClean="0"/>
              <a:t> Infiltration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accumulate around degenerating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particularly those containing Mallory bodies.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Lymphocytes and macrophages also enter portal tracts and spill into the parenchyma.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Fibrosis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Occurs with severe injury, chronic inflammation 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Increased amount of connective tissue within the liver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Significance is dependent upon effects on normal hepatic function, blood and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billiary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flow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Alcoholic Cirrhosis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final and irreversible form ,evolves slowly.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first the cirrhotic liver is yellow-tan, fatty, and enlarged, usually weighing over 2 kg.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Later -brown, shrunken, non fatty organ, sometimes weighing less than 1 kg.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Initially the developing fibrous septa are delicate and extend through sinusoids from central vein to portal regions as well as from portal tract to portal tract.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Regenerative activity of entrapped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parenchymal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 produce uniformly sized nodules.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nodules tend to be less than 0.3 cm in diameter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micronodular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cirrhosis.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nodularity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eventually becomes more prominent; scattered larger nodules create a "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hobnail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appearance on the surface of the liver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Hepatic </a:t>
            </a:r>
            <a:r>
              <a:rPr lang="en-US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steatosis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hepatomegaly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with mild elevation of serum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alkaline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Alcoholic hepatitis- </a:t>
            </a:r>
          </a:p>
          <a:p>
            <a:pPr>
              <a:buNone/>
            </a:pP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Symptoms and laboratory abnormalities may be minimal or severe, nonspecific symptoms of malaise, anorexia, weight loss, upper abdominal discomfort, tender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hepatomegaly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fever and    the laboratory findings of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hyperbilirubinemia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elevated alkaline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a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neutrophilic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leukocytosis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ALT &amp; AST levels are elevated but usually remain below 500 U/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C/F of alcoholic cirrhosis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first signs of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relate to complications of portal hypertension.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abdomen grossly distended with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wasted extremities,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caput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medusae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may be the presenting features. 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patient may first present with life-threatening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variceal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hepatic encephalopathy.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Caput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medusae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/palm tree sign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4478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appearance of distended and engorged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paraumbilical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veins, which are seen radiating from the umbilicus across the abdomen to join systemic veins.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Robbinson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-Basic Pathology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Harsh Mohan-Text Book Of Pathology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Robin Reid-Pathology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Patterns of fibrosis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Focal/multifocal fibrosis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Diffuse hepatic fibrosis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Billiary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fibrosis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Jaundice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Yellowish discoloration of skin 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sclerae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icterus</a:t>
            </a: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occurs when systemic retention of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leads to elevated serum levels above 2.0 mg/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(the normal in the adult is &lt;1.2 mg/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 - Causes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equilibrium between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production and clearance is disturbed by one or more of the following mechanisms </a:t>
            </a:r>
          </a:p>
          <a:p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excessive production of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unconjugated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reduced hepatic uptake               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hyperbilirubinemia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impaired conjugation, 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decreased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excretion          conjugated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impaired bile flow                             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hyperbilirubinemia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(both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intrahepatic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extrahepatic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715000" y="4191000"/>
            <a:ext cx="152400" cy="129540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257800" y="2590800"/>
            <a:ext cx="304800" cy="1600200"/>
          </a:xfrm>
          <a:prstGeom prst="righ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Jaundice- classification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Based on underlying cause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Predominantly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unconjugated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Predominantly conjugated</a:t>
            </a:r>
          </a:p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Based on pathological mechanism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Haemolytic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Hepatocellular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Obstructive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Unconjugated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predominately-causes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449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Increased production of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anemias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GI bleed with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reabsorption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digested hemoglobin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Reduced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hepatocyte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uptake of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unconjugated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the blood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 interference , inherited diseases such as Gilbert’s disease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Impaired conjugation by liver cell </a:t>
            </a:r>
          </a:p>
          <a:p>
            <a:pPr lvl="1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physiological jaundice of newborn ,breast fed babies , genetic ,acquired liver cell diseases, hepatitis, drug related, cirrhosis,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1701</Words>
  <Application>Microsoft Office PowerPoint</Application>
  <PresentationFormat>On-screen Show (4:3)</PresentationFormat>
  <Paragraphs>273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Flow</vt:lpstr>
      <vt:lpstr>Liver pathology</vt:lpstr>
      <vt:lpstr>General responses of liver to injury</vt:lpstr>
      <vt:lpstr>Regeneration  </vt:lpstr>
      <vt:lpstr>Fibrosis  </vt:lpstr>
      <vt:lpstr>Patterns of fibrosis  </vt:lpstr>
      <vt:lpstr>Jaundice</vt:lpstr>
      <vt:lpstr> Jaundice - Causes </vt:lpstr>
      <vt:lpstr>Jaundice- classification  </vt:lpstr>
      <vt:lpstr>Unconjugated predominately-causes</vt:lpstr>
      <vt:lpstr>Predominately conjugated -cause</vt:lpstr>
      <vt:lpstr>Jaundice may also result from inborn errors of metabolisms</vt:lpstr>
      <vt:lpstr>Wilsons disease</vt:lpstr>
      <vt:lpstr>Wilsons disease   cont….</vt:lpstr>
      <vt:lpstr>Diagnosis </vt:lpstr>
      <vt:lpstr>Slide 15</vt:lpstr>
      <vt:lpstr>Appearance of liver  </vt:lpstr>
      <vt:lpstr>Cholestasis</vt:lpstr>
      <vt:lpstr>Pathology of Cholestasis</vt:lpstr>
      <vt:lpstr>Infectious and Inflammatory Disorders</vt:lpstr>
      <vt:lpstr>Hepatitis </vt:lpstr>
      <vt:lpstr>Hepatitis- etiological factors</vt:lpstr>
      <vt:lpstr>Cause- Infection</vt:lpstr>
      <vt:lpstr>Pathogenesis of hepatitis</vt:lpstr>
      <vt:lpstr> Outcome of infection by  hepatitis virus</vt:lpstr>
      <vt:lpstr>Acute pattern</vt:lpstr>
      <vt:lpstr>Acute pattern- aetiology </vt:lpstr>
      <vt:lpstr>Toxic and drug-induced hepatitis</vt:lpstr>
      <vt:lpstr>Acute pattern- histology</vt:lpstr>
      <vt:lpstr>Chronic pattern</vt:lpstr>
      <vt:lpstr>Chronic- causes</vt:lpstr>
      <vt:lpstr>       Chronic pattern</vt:lpstr>
      <vt:lpstr>Clinical features- acute</vt:lpstr>
      <vt:lpstr>Clinical features-chronic</vt:lpstr>
      <vt:lpstr>HEPATITIS -Common complications</vt:lpstr>
      <vt:lpstr>Alcoholic liver diseases</vt:lpstr>
      <vt:lpstr>Hepatic Steatosis (Fatty Liver)</vt:lpstr>
      <vt:lpstr>Macroscopically</vt:lpstr>
      <vt:lpstr>Alcoholic Hepatitis</vt:lpstr>
      <vt:lpstr>Neutrophil Infiltration </vt:lpstr>
      <vt:lpstr>Alcoholic Cirrhosis</vt:lpstr>
      <vt:lpstr>Slide 41</vt:lpstr>
      <vt:lpstr>Clinical Features</vt:lpstr>
      <vt:lpstr>   C/F of alcoholic cirrhosis </vt:lpstr>
      <vt:lpstr> Caput medusae/palm tree sign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pathology</dc:title>
  <dc:creator>ADMIN</dc:creator>
  <cp:lastModifiedBy>Dept.Of Pathology</cp:lastModifiedBy>
  <cp:revision>27</cp:revision>
  <dcterms:created xsi:type="dcterms:W3CDTF">2006-08-16T00:00:00Z</dcterms:created>
  <dcterms:modified xsi:type="dcterms:W3CDTF">2020-10-26T05:24:11Z</dcterms:modified>
</cp:coreProperties>
</file>